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Sheet2!$B$2:$B$25</c:f>
              <c:numCache>
                <c:formatCode>0.00%</c:formatCode>
                <c:ptCount val="24"/>
                <c:pt idx="0">
                  <c:v>5.14356407216342E-3</c:v>
                </c:pt>
                <c:pt idx="1">
                  <c:v>0</c:v>
                </c:pt>
                <c:pt idx="2">
                  <c:v>1.1267894348251128</c:v>
                </c:pt>
                <c:pt idx="3">
                  <c:v>0.30869224832427483</c:v>
                </c:pt>
                <c:pt idx="4">
                  <c:v>0.27080634461001962</c:v>
                </c:pt>
                <c:pt idx="5">
                  <c:v>0.34289484418652788</c:v>
                </c:pt>
                <c:pt idx="6">
                  <c:v>1.9939333728895299</c:v>
                </c:pt>
                <c:pt idx="7">
                  <c:v>0.15814504175648511</c:v>
                </c:pt>
                <c:pt idx="8">
                  <c:v>1.8272338337084091</c:v>
                </c:pt>
                <c:pt idx="9">
                  <c:v>0.17610742857226339</c:v>
                </c:pt>
                <c:pt idx="10">
                  <c:v>0</c:v>
                </c:pt>
                <c:pt idx="11">
                  <c:v>0.35107789607318357</c:v>
                </c:pt>
                <c:pt idx="12">
                  <c:v>4.067771358292635E-2</c:v>
                </c:pt>
                <c:pt idx="13">
                  <c:v>0</c:v>
                </c:pt>
                <c:pt idx="14">
                  <c:v>8.5095298705036529E-2</c:v>
                </c:pt>
                <c:pt idx="15">
                  <c:v>3.3944685459716677E-2</c:v>
                </c:pt>
                <c:pt idx="16">
                  <c:v>9.1573515086564986E-2</c:v>
                </c:pt>
                <c:pt idx="17">
                  <c:v>0</c:v>
                </c:pt>
                <c:pt idx="18">
                  <c:v>1.9091528422093946</c:v>
                </c:pt>
                <c:pt idx="19">
                  <c:v>0.95596205765251774</c:v>
                </c:pt>
                <c:pt idx="20">
                  <c:v>4.2172523823119336E-4</c:v>
                </c:pt>
                <c:pt idx="21">
                  <c:v>3.6621798546526751E-2</c:v>
                </c:pt>
                <c:pt idx="22">
                  <c:v>0.17237586727433135</c:v>
                </c:pt>
                <c:pt idx="23">
                  <c:v>2.8374646034731756E-2</c:v>
                </c:pt>
              </c:numCache>
            </c:numRef>
          </c:xVal>
          <c:yVal>
            <c:numRef>
              <c:f>Sheet2!$C$2:$C$25</c:f>
              <c:numCache>
                <c:formatCode>0.00%</c:formatCode>
                <c:ptCount val="24"/>
                <c:pt idx="0">
                  <c:v>0.28900411978828922</c:v>
                </c:pt>
                <c:pt idx="2">
                  <c:v>0.12523713157859731</c:v>
                </c:pt>
                <c:pt idx="3">
                  <c:v>1.8099696629710827E-2</c:v>
                </c:pt>
                <c:pt idx="4">
                  <c:v>1.451949501525726E-3</c:v>
                </c:pt>
                <c:pt idx="5">
                  <c:v>0.25452008644108742</c:v>
                </c:pt>
                <c:pt idx="6">
                  <c:v>0.25433196112355599</c:v>
                </c:pt>
                <c:pt idx="7">
                  <c:v>4.1562774126957577E-3</c:v>
                </c:pt>
                <c:pt idx="8">
                  <c:v>0.39400203607247092</c:v>
                </c:pt>
                <c:pt idx="9">
                  <c:v>1.9406970075716411E-2</c:v>
                </c:pt>
                <c:pt idx="11">
                  <c:v>3.8407510806627222E-2</c:v>
                </c:pt>
                <c:pt idx="12">
                  <c:v>1.3644596279162863E-4</c:v>
                </c:pt>
                <c:pt idx="14">
                  <c:v>7.5703959369878959E-3</c:v>
                </c:pt>
                <c:pt idx="15">
                  <c:v>1.4778052758874623E-4</c:v>
                </c:pt>
                <c:pt idx="16">
                  <c:v>8.995536470451513E-3</c:v>
                </c:pt>
                <c:pt idx="18">
                  <c:v>0.13560358160507127</c:v>
                </c:pt>
                <c:pt idx="19">
                  <c:v>3.8659776275514326E-2</c:v>
                </c:pt>
                <c:pt idx="20">
                  <c:v>4.4698414364070219E-4</c:v>
                </c:pt>
                <c:pt idx="21">
                  <c:v>1.3454423277170563E-3</c:v>
                </c:pt>
                <c:pt idx="22">
                  <c:v>0.29488450385111231</c:v>
                </c:pt>
                <c:pt idx="23">
                  <c:v>6.80871097017448E-4</c:v>
                </c:pt>
              </c:numCache>
            </c:numRef>
          </c:yVal>
        </c:ser>
        <c:axId val="97776384"/>
        <c:axId val="97779072"/>
      </c:scatterChart>
      <c:valAx>
        <c:axId val="97776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Potential Wind as Percent of Load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7779072"/>
        <c:crosses val="autoZero"/>
        <c:crossBetween val="midCat"/>
      </c:valAx>
      <c:valAx>
        <c:axId val="977790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Perecnt of Potential Wind Curtailed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7776384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E41C-92A4-4DB3-9171-2D1986F679E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53D9-A587-4697-8606-F016821F3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5857" y="281214"/>
          <a:ext cx="8672286" cy="629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gotham</dc:creator>
  <cp:lastModifiedBy>gotham</cp:lastModifiedBy>
  <cp:revision>2</cp:revision>
  <dcterms:created xsi:type="dcterms:W3CDTF">2012-09-18T21:28:08Z</dcterms:created>
  <dcterms:modified xsi:type="dcterms:W3CDTF">2012-09-18T21:35:18Z</dcterms:modified>
</cp:coreProperties>
</file>