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047C0-BBD9-495E-97FA-58CC08CC4D63}" type="datetimeFigureOut">
              <a:rPr lang="en-US" smtClean="0"/>
              <a:t>11/16/11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C79AD-2FFF-4E1D-B9C4-16C05A1E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57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B7E6-BD1D-4F62-BA8C-6B8A615CA9F3}" type="datetime1">
              <a:rPr lang="en-US" smtClean="0"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D13A-FC0F-41BB-8907-9DF63F61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6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E994-938C-421F-B6EF-1E173B67B535}" type="datetime1">
              <a:rPr lang="en-US" smtClean="0"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D13A-FC0F-41BB-8907-9DF63F61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7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C239-8FB2-4CA9-9177-E846145A351E}" type="datetime1">
              <a:rPr lang="en-US" smtClean="0"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D13A-FC0F-41BB-8907-9DF63F61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0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F0AA-5837-47ED-AB42-5749124D6DDD}" type="datetime1">
              <a:rPr lang="en-US" smtClean="0"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D13A-FC0F-41BB-8907-9DF63F61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8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6AE7-4DBA-4ACD-A1C9-5E81CBD11FB5}" type="datetime1">
              <a:rPr lang="en-US" smtClean="0"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D13A-FC0F-41BB-8907-9DF63F61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5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5A2B-4505-4F1E-90F3-E4C72408446A}" type="datetime1">
              <a:rPr lang="en-US" smtClean="0"/>
              <a:t>11/16/11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D13A-FC0F-41BB-8907-9DF63F61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7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F7B8-14F4-4991-B3E5-05EF1ED5D182}" type="datetime1">
              <a:rPr lang="en-US" smtClean="0"/>
              <a:t>11/16/11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D13A-FC0F-41BB-8907-9DF63F61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1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2C07-66DC-489C-8BCD-EED96304CA01}" type="datetime1">
              <a:rPr lang="en-US" smtClean="0"/>
              <a:t>11/16/11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D13A-FC0F-41BB-8907-9DF63F61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9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C942-38AB-4E09-9070-0B9ED9A8D045}" type="datetime1">
              <a:rPr lang="en-US" smtClean="0"/>
              <a:t>11/16/11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D13A-FC0F-41BB-8907-9DF63F61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3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7CA6-5238-48F2-9595-CCD04C7E2683}" type="datetime1">
              <a:rPr lang="en-US" smtClean="0"/>
              <a:t>11/16/11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D13A-FC0F-41BB-8907-9DF63F61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2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76A5-FBF0-4EE2-B1E4-34D566453540}" type="datetime1">
              <a:rPr lang="en-US" smtClean="0"/>
              <a:t>11/16/11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D13A-FC0F-41BB-8907-9DF63F61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9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664A-F062-4727-AEDB-07CBDD76B3BF}" type="datetime1">
              <a:rPr lang="en-US" smtClean="0"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4D13A-FC0F-41BB-8907-9DF63F61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9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F1S17: </a:t>
            </a:r>
            <a:r>
              <a:rPr lang="en-US" dirty="0" smtClean="0"/>
              <a:t>Final BAU Capacity and Generation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W. Hadley</a:t>
            </a:r>
          </a:p>
          <a:p>
            <a:r>
              <a:rPr lang="en-US" dirty="0" smtClean="0"/>
              <a:t>Nov. </a:t>
            </a:r>
            <a:r>
              <a:rPr lang="en-US" smtClean="0"/>
              <a:t>16, 2011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15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Eastern Interconnect continues present mix of technologies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663700"/>
            <a:ext cx="8255000" cy="458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D13A-FC0F-41BB-8907-9DF63F6141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2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Southwest dominated by coal and CC through 2030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D13A-FC0F-41BB-8907-9DF63F614106}" type="slidenum">
              <a:rPr lang="en-US" smtClean="0"/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600200"/>
            <a:ext cx="8255000" cy="458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0792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Southeast uses CC, coal, and nuclear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D13A-FC0F-41BB-8907-9DF63F614106}" type="slidenum">
              <a:rPr lang="en-US" smtClean="0"/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676400"/>
            <a:ext cx="8255000" cy="458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2973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Midwest largely coal with some wind and hydro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D13A-FC0F-41BB-8907-9DF63F614106}" type="slidenum">
              <a:rPr lang="en-US" smtClean="0"/>
              <a:t>5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587500"/>
            <a:ext cx="8255000" cy="458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253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PJM_ROR uses mainly coal, nuclear, and CC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D13A-FC0F-41BB-8907-9DF63F614106}" type="slidenum">
              <a:rPr lang="en-US" smtClean="0"/>
              <a:t>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676400"/>
            <a:ext cx="8255000" cy="458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8754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PJM_MAAC shows diversity in capacity but largely coal, nuclear, CC generation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D13A-FC0F-41BB-8907-9DF63F614106}" type="slidenum">
              <a:rPr lang="en-US" smtClean="0"/>
              <a:t>7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587500"/>
            <a:ext cx="8255000" cy="458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686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Northeast uses imports and renewables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D13A-FC0F-41BB-8907-9DF63F614106}" type="slidenum">
              <a:rPr lang="en-US" smtClean="0"/>
              <a:t>8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587500"/>
            <a:ext cx="8255000" cy="458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2093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Ontario dominated by nuclear and hydro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D13A-FC0F-41BB-8907-9DF63F614106}" type="slidenum">
              <a:rPr lang="en-US" smtClean="0"/>
              <a:t>9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663700"/>
            <a:ext cx="8255000" cy="458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7313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90</Words>
  <Application>Microsoft Macintosh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F1S17: Final BAU Capacity and Generation Graphs</vt:lpstr>
      <vt:lpstr>Eastern Interconnect continues present mix of technologies </vt:lpstr>
      <vt:lpstr>Southwest dominated by coal and CC through 2030</vt:lpstr>
      <vt:lpstr>Southeast uses CC, coal, and nuclear</vt:lpstr>
      <vt:lpstr>Midwest largely coal with some wind and hydro</vt:lpstr>
      <vt:lpstr>PJM_ROR uses mainly coal, nuclear, and CC</vt:lpstr>
      <vt:lpstr>PJM_MAAC shows diversity in capacity but largely coal, nuclear, CC generation</vt:lpstr>
      <vt:lpstr>Northeast uses imports and renewables</vt:lpstr>
      <vt:lpstr>Ontario dominated by nuclear and hydro</vt:lpstr>
    </vt:vector>
  </TitlesOfParts>
  <Company>ORNL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F1S17 Final BAU Capacity and Generation Graphs</dc:title>
  <dc:creator>Stanton Hadley</dc:creator>
  <cp:lastModifiedBy>Stanton Hadley</cp:lastModifiedBy>
  <cp:revision>3</cp:revision>
  <dcterms:created xsi:type="dcterms:W3CDTF">2011-11-16T11:51:51Z</dcterms:created>
  <dcterms:modified xsi:type="dcterms:W3CDTF">2011-11-16T15:57:02Z</dcterms:modified>
</cp:coreProperties>
</file>