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56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1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28309-A0F1-5444-B134-5E7A122ADCB2}" type="datetimeFigureOut">
              <a:rPr lang="en-US" smtClean="0"/>
              <a:t>11/16/11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FC7F7-F987-2048-BC57-751318A69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8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28D96-54AE-2F41-A935-0048D08D590E}" type="datetimeFigureOut">
              <a:rPr lang="en-US" smtClean="0"/>
              <a:t>11/16/11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284C9-F2AF-384E-930A-D70C4E798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955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77E1-1483-6E43-8C37-3DBECE509FD9}" type="datetime1">
              <a:rPr lang="en-US" smtClean="0"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900-2CFC-0444-BB84-54803BCB9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E2BB-899C-5745-AC59-CCE2A2286E68}" type="datetime1">
              <a:rPr lang="en-US" smtClean="0"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900-2CFC-0444-BB84-54803BCB9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1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8FA8-ACEC-A54E-A50F-A3A14AB022AA}" type="datetime1">
              <a:rPr lang="en-US" smtClean="0"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900-2CFC-0444-BB84-54803BCB9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20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9BA2-8697-3A4C-B94F-CA20CD8AB661}" type="datetime1">
              <a:rPr lang="en-US" smtClean="0"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900-2CFC-0444-BB84-54803BCB9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18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04AC0-45BC-F149-8EC6-A0129D315827}" type="datetime1">
              <a:rPr lang="en-US" smtClean="0"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900-2CFC-0444-BB84-54803BCB9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8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12C9-64BA-5A4B-9251-1099609FE3AD}" type="datetime1">
              <a:rPr lang="en-US" smtClean="0"/>
              <a:t>11/16/11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900-2CFC-0444-BB84-54803BCB9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22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564F-C026-3C44-A2BD-8097F0C7B4B6}" type="datetime1">
              <a:rPr lang="en-US" smtClean="0"/>
              <a:t>11/16/11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900-2CFC-0444-BB84-54803BCB9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4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B3C8-7255-2040-B521-998C5686C4D0}" type="datetime1">
              <a:rPr lang="en-US" smtClean="0"/>
              <a:t>11/16/11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900-2CFC-0444-BB84-54803BCB9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F3A0-FC89-7B42-B8D3-36BE492FACB3}" type="datetime1">
              <a:rPr lang="en-US" smtClean="0"/>
              <a:t>11/16/11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900-2CFC-0444-BB84-54803BCB9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8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BA51-4D6D-D24B-8913-79AF9D255442}" type="datetime1">
              <a:rPr lang="en-US" smtClean="0"/>
              <a:t>11/16/11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900-2CFC-0444-BB84-54803BCB9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52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23B8-B5D0-8243-ABB2-0AF1AB82784E}" type="datetime1">
              <a:rPr lang="en-US" smtClean="0"/>
              <a:t>11/16/11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900-2CFC-0444-BB84-54803BCB9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9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BF806-FC00-4442-98C3-6BE91C535058}" type="datetime1">
              <a:rPr lang="en-US" smtClean="0"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4D900-2CFC-0444-BB84-54803BCB9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8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F8S7: Final </a:t>
            </a:r>
            <a:r>
              <a:rPr lang="en-US" dirty="0" smtClean="0"/>
              <a:t>Future 8 Capacity and Generation Charts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S. W. Hadley</a:t>
            </a:r>
          </a:p>
          <a:p>
            <a:r>
              <a:rPr lang="en-US" dirty="0" smtClean="0"/>
              <a:t>Nov. 15,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00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Northeast imports significantly from Canada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900-2CFC-0444-BB84-54803BCB90EA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760272"/>
            <a:ext cx="8241243" cy="45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19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Ontario gets most power from nuclear and hydro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900-2CFC-0444-BB84-54803BCB90EA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760272"/>
            <a:ext cx="8241243" cy="45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02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Entire Eastern Interconnect shows mix of Technologies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900-2CFC-0444-BB84-54803BCB90EA}" type="slidenum">
              <a:rPr lang="en-US" smtClean="0"/>
              <a:t>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60272"/>
            <a:ext cx="8241243" cy="45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26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South (Southwest + Southeast) shows largely wind, CC and nuclear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900-2CFC-0444-BB84-54803BCB90EA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748177"/>
            <a:ext cx="8241243" cy="45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51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Southwest (SPP, NE, ENT) has very high share of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900-2CFC-0444-BB84-54803BCB90EA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60272"/>
            <a:ext cx="8241243" cy="45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81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Southeast is largely nuclear and CC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900-2CFC-0444-BB84-54803BCB90EA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760272"/>
            <a:ext cx="8241243" cy="45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28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Central (MAPP, MISO, PJM) largely wind, CC, nuclear, and hydro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900-2CFC-0444-BB84-54803BCB90EA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60272"/>
            <a:ext cx="8241243" cy="45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03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Midwest (MAPP, MISO) have high share of wind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900-2CFC-0444-BB84-54803BCB90EA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760272"/>
            <a:ext cx="8241243" cy="45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51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PJM_ROR shows steady decline in generation, use imports instead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900-2CFC-0444-BB84-54803BCB90EA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760272"/>
            <a:ext cx="8241243" cy="45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90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PJM_MAAC imports power for most of period, nuclear other supplier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900-2CFC-0444-BB84-54803BCB90EA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760272"/>
            <a:ext cx="8241243" cy="45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37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132</Words>
  <Application>Microsoft Macintosh PowerPoint</Application>
  <PresentationFormat>On-screen Show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F8S7: Final Future 8 Capacity and Generation Charts</vt:lpstr>
      <vt:lpstr>Entire Eastern Interconnect shows mix of Technologies</vt:lpstr>
      <vt:lpstr>South (Southwest + Southeast) shows largely wind, CC and nuclear</vt:lpstr>
      <vt:lpstr>Southwest (SPP, NE, ENT) has very high share of wind generation</vt:lpstr>
      <vt:lpstr>Southeast is largely nuclear and CC</vt:lpstr>
      <vt:lpstr>Central (MAPP, MISO, PJM) largely wind, CC, nuclear, and hydro</vt:lpstr>
      <vt:lpstr>Midwest (MAPP, MISO) have high share of wind</vt:lpstr>
      <vt:lpstr>PJM_ROR shows steady decline in generation, use imports instead</vt:lpstr>
      <vt:lpstr>PJM_MAAC imports power for most of period, nuclear other supplier</vt:lpstr>
      <vt:lpstr>Northeast imports significantly from Canada</vt:lpstr>
      <vt:lpstr>Ontario gets most power from nuclear and hydro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Stanton Hadley</dc:creator>
  <cp:lastModifiedBy>Stanton Hadley</cp:lastModifiedBy>
  <cp:revision>16</cp:revision>
  <dcterms:created xsi:type="dcterms:W3CDTF">2011-11-15T14:53:55Z</dcterms:created>
  <dcterms:modified xsi:type="dcterms:W3CDTF">2011-11-16T16:07:40Z</dcterms:modified>
</cp:coreProperties>
</file>