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4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2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5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4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6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8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2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5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8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6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9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0BC8-AAAF-5343-9093-5C09DE465BD1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3C37-E10F-4B47-814F-A9053A2B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5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457200"/>
            <a:ext cx="85471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9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Oak Ridge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Stanton Hadley</dc:creator>
  <cp:lastModifiedBy>Stanton Hadley</cp:lastModifiedBy>
  <cp:revision>1</cp:revision>
  <dcterms:created xsi:type="dcterms:W3CDTF">2012-06-07T19:02:05Z</dcterms:created>
  <dcterms:modified xsi:type="dcterms:W3CDTF">2012-06-07T19:02:52Z</dcterms:modified>
</cp:coreProperties>
</file>