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-10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9F7CDF-268E-1943-93A6-9FBDD79CE9E7}" type="datetimeFigureOut">
              <a:rPr lang="en-US" smtClean="0"/>
              <a:t>11/16/11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A6955-0D41-A045-8D24-3F1850A7C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8577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B8DF56-6CDB-4B4A-AD79-6B91B806BEFB}" type="datetimeFigureOut">
              <a:rPr lang="en-US" smtClean="0"/>
              <a:t>11/16/11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D13C15-0BB7-3548-AC32-4A619403D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6105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2820A-D688-AE4C-A50A-A5C417E3BFFC}" type="datetime1">
              <a:rPr lang="en-US" smtClean="0"/>
              <a:t>11/16/11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01CE9-CD65-114E-B451-B5FC5CFCA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53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7B53E-7BA3-0847-9390-682269D6194F}" type="datetime1">
              <a:rPr lang="en-US" smtClean="0"/>
              <a:t>11/16/11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01CE9-CD65-114E-B451-B5FC5CFCA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147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6AA48-8996-024F-BDD3-6B32024C613C}" type="datetime1">
              <a:rPr lang="en-US" smtClean="0"/>
              <a:t>11/16/11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01CE9-CD65-114E-B451-B5FC5CFCA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504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7F10A-74A5-3A46-9FAE-4E81C9F337FE}" type="datetime1">
              <a:rPr lang="en-US" smtClean="0"/>
              <a:t>11/16/11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01CE9-CD65-114E-B451-B5FC5CFCA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636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EF28D-2FD9-214D-B321-44663CFF16CB}" type="datetime1">
              <a:rPr lang="en-US" smtClean="0"/>
              <a:t>11/16/11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01CE9-CD65-114E-B451-B5FC5CFCA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571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0B8F-33DA-ED4C-9100-9B29E2274BA9}" type="datetime1">
              <a:rPr lang="en-US" smtClean="0"/>
              <a:t>11/16/11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01CE9-CD65-114E-B451-B5FC5CFCA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099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10B82-F4B0-A246-BDE6-457A3382A2C3}" type="datetime1">
              <a:rPr lang="en-US" smtClean="0"/>
              <a:t>11/16/11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01CE9-CD65-114E-B451-B5FC5CFCA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44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DD2C6-182A-D94E-85C1-7E2DBF6633DB}" type="datetime1">
              <a:rPr lang="en-US" smtClean="0"/>
              <a:t>11/16/11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01CE9-CD65-114E-B451-B5FC5CFCA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66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EB96B-9839-A34B-AB7B-5B598A632CCB}" type="datetime1">
              <a:rPr lang="en-US" smtClean="0"/>
              <a:t>11/16/11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01CE9-CD65-114E-B451-B5FC5CFCA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300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F047-5CB0-3D4C-A3E5-F1696D326246}" type="datetime1">
              <a:rPr lang="en-US" smtClean="0"/>
              <a:t>11/16/11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01CE9-CD65-114E-B451-B5FC5CFCA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202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F503F-F36A-224F-A495-44FC45D1AB2C}" type="datetime1">
              <a:rPr lang="en-US" smtClean="0"/>
              <a:t>11/16/11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01CE9-CD65-114E-B451-B5FC5CFCA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648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974D5-69EF-594F-9023-DF811EA1CDBA}" type="datetime1">
              <a:rPr lang="en-US" smtClean="0"/>
              <a:t>11/16/11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01CE9-CD65-114E-B451-B5FC5CFCA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907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F6S10: Final </a:t>
            </a:r>
            <a:r>
              <a:rPr lang="en-US" dirty="0" smtClean="0"/>
              <a:t>Future 6 Capacity and Generation Graphs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S. W. Hadley</a:t>
            </a:r>
          </a:p>
          <a:p>
            <a:r>
              <a:rPr lang="en-US" dirty="0" smtClean="0"/>
              <a:t>Nov. </a:t>
            </a:r>
            <a:r>
              <a:rPr lang="en-US" smtClean="0"/>
              <a:t>16, </a:t>
            </a:r>
            <a:r>
              <a:rPr lang="en-US" dirty="0" smtClean="0"/>
              <a:t>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988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Eastern Interconnect shows diversity of technologies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01CE9-CD65-114E-B451-B5FC5CFCAA8D}" type="slidenum">
              <a:rPr lang="en-US" smtClean="0"/>
              <a:t>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1760272"/>
            <a:ext cx="8241243" cy="45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404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Southwest mainly coal and wind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01CE9-CD65-114E-B451-B5FC5CFCAA8D}" type="slidenum">
              <a:rPr lang="en-US" smtClean="0"/>
              <a:t>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1760272"/>
            <a:ext cx="8241243" cy="45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541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Southeast includes off-shore wind and other renewables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01CE9-CD65-114E-B451-B5FC5CFCAA8D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1760272"/>
            <a:ext cx="8241243" cy="45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726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Midwest dominated by coal with some wind and hydro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01CE9-CD65-114E-B451-B5FC5CFCAA8D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1760272"/>
            <a:ext cx="8241243" cy="45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4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PJM_ROR power from coal, nuclear, and wind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01CE9-CD65-114E-B451-B5FC5CFCAA8D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557" y="1760272"/>
            <a:ext cx="8241243" cy="45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57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PJM_MAAC shows large nuclear and various renewables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01CE9-CD65-114E-B451-B5FC5CFCAA8D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1760272"/>
            <a:ext cx="8241243" cy="45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785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Northeast uses HQ/Maritimes imports plus multiple renewables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01CE9-CD65-114E-B451-B5FC5CFCAA8D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60272"/>
            <a:ext cx="8241243" cy="45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504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Ontario dominated by nuclear </a:t>
            </a:r>
            <a:r>
              <a:rPr lang="en-US" smtClean="0"/>
              <a:t>and hydro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01CE9-CD65-114E-B451-B5FC5CFCAA8D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1760272"/>
            <a:ext cx="8241243" cy="45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5204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87</Words>
  <Application>Microsoft Macintosh PowerPoint</Application>
  <PresentationFormat>On-screen Show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F6S10: Final Future 6 Capacity and Generation Graphs</vt:lpstr>
      <vt:lpstr>Eastern Interconnect shows diversity of technologies</vt:lpstr>
      <vt:lpstr>Southwest mainly coal and wind</vt:lpstr>
      <vt:lpstr>Southeast includes off-shore wind and other renewables</vt:lpstr>
      <vt:lpstr>Midwest dominated by coal with some wind and hydro</vt:lpstr>
      <vt:lpstr>PJM_ROR power from coal, nuclear, and wind</vt:lpstr>
      <vt:lpstr>PJM_MAAC shows large nuclear and various renewables</vt:lpstr>
      <vt:lpstr>Northeast uses HQ/Maritimes imports plus multiple renewables </vt:lpstr>
      <vt:lpstr>Ontario dominated by nuclear and hydro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 Future 6 Capacity and Generation Graphs</dc:title>
  <dc:creator>Stanton Hadley</dc:creator>
  <cp:lastModifiedBy>Stanton Hadley</cp:lastModifiedBy>
  <cp:revision>8</cp:revision>
  <dcterms:created xsi:type="dcterms:W3CDTF">2011-11-16T11:18:46Z</dcterms:created>
  <dcterms:modified xsi:type="dcterms:W3CDTF">2011-11-16T15:56:56Z</dcterms:modified>
</cp:coreProperties>
</file>